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61765-749C-4E1A-9291-4DFFE0ECB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9BA0E2-8A9A-42DD-A5B3-7B086420B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284C14-F38E-4402-B526-80F180D6A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41698E-F29A-4A43-A510-9F815D8B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BF61B1-085E-4A34-9B4C-DEECC7F43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5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FCF27-2270-484A-9CC3-8D8CDDF4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D97E46-A1CB-422C-BF98-3A8197024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A0659E-50EB-49C7-BBFF-9B8D5B43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0A8BD-86CC-4188-AE7A-7610A86F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E22EBB-B995-4734-85DA-3A98959BC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46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BA13CC5-E168-4490-936A-16E4E92731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C70EC3-6CFD-4531-A7B5-4C256EE95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CD658F-8AEA-470D-856B-EECADCAA9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D3F400-1D09-46F3-8A47-165AEDBB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BB3DCD-0887-4208-BE6C-6D157CAB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6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EF5B4-D052-4C65-8664-DA37C630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46C32-5410-4F17-A8CD-64A7ACD28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83396-4842-4942-A7A6-7075EBE6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27CA1B-659A-4692-B1CF-041456A3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A27577-51A6-4E1F-8A5C-1558E65B2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7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06C3F-8E3F-409B-B239-0FCCD19F3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66EB9F-E6C1-49DD-9F88-4AEABDC45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D85537-767C-42FE-AB51-C5A10AB3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6DAFAF-41B0-4CA9-8B56-E3452BDC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0D7528-BB27-490E-8D73-2CCC8203E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08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4AD1D-AAA3-45F9-AFB3-43C53D26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922595-970E-4926-BDC0-8597048CAA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30B060-5ABD-4515-B0B9-D283B318F1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CCAFB8-E0DB-4A22-B906-A6871ECA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019145-D4E3-4833-9C6D-464E2E6A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6366F7-EABB-42CF-8E1A-B0227F6E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6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E042A-37B9-41FB-86F4-AFAA4A9B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B01AB1-4F9F-4713-AB94-F3E841B2E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17EE18-BEBD-4A07-AA41-855E94DD0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866173-63A0-4B94-8AA6-14E29CAEA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FABFD7-C8F2-4609-9E73-E3A1273C4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D65CCA1-50F7-4343-B1E4-507EE24E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E615A9-ADB6-4EF1-BFC9-BAECEB94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15EC047-ACE7-4B58-8511-A5CB1FD1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3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1F75B7-719C-4D89-AAF5-49D79A3A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406F02-2B43-4F96-AEF1-A49209F2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032E00-521A-4D97-946F-50D6C6F3E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3CB75A-65CA-4F24-837D-D4657573A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72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53D34B-9CD1-4353-98C9-30593637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99CD16-563C-4E87-818F-5AE7AE4C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3359E4-D080-42E8-8E80-D4971670A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5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84F02-CFFD-4CEA-8DB5-E41B97D4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A053CD-A4C4-49A2-8398-F2EE03E0B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3306DF-587A-4C6A-97F5-791BB0E0DC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BB2E66-84B2-4D23-95EB-8A3A7F81E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8A3F56-6E44-43B7-8AC0-78D02359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A9676A-10CD-4307-A159-6955E33D0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54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5489A-1772-4869-AD72-0EB0418A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F15601-D6CD-466A-904C-117E0B0A0F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3AB5B0-2112-4612-870B-2443B1C01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2A240B-35F3-4A2A-B6BA-9829A3A8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A770F5-7301-4EC1-80D2-CE80C3003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E2F602-9E4C-4570-BE5E-3A979F12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98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DBD40B7-2408-4E0E-8BA9-53F830AF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D8C463-0701-442D-9E5F-A4F0DB034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81E993-1B09-44B3-8CCB-1089B6F914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979D8-22FD-454E-BD09-B74DECF251A4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BA781B-345F-4F78-8229-A6D493228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5473F-3F73-43D6-8BE5-FE0B7B26A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12BE0-4955-46C3-9A1F-9A329F3067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30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31349D-11F7-4433-90A5-3304129DD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106680"/>
            <a:ext cx="1706880" cy="12801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87D468-8BB4-4EBB-A421-35A5ABC5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6680"/>
            <a:ext cx="1706880" cy="12801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04A25A-4C7B-4BB6-9723-624F45E51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0" y="106680"/>
            <a:ext cx="1706880" cy="12801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9C34E2-4BF1-494F-8C28-19423563E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106680"/>
            <a:ext cx="1706880" cy="12801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FC422D3-B9EA-477F-9F56-B62A842633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106680"/>
            <a:ext cx="1706880" cy="12801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2B38253-2BAD-4100-BD6C-C1AF952AED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160" y="106680"/>
            <a:ext cx="1706880" cy="12801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CBD69E-0CC3-4682-9F3F-5E1FA21352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1524000"/>
            <a:ext cx="1706880" cy="128016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01550EC-9A03-4203-8D75-7463EA65EB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0"/>
            <a:ext cx="1706880" cy="12801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4BD671D-D565-4BFD-B4E0-9583491AC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0" y="1524000"/>
            <a:ext cx="1706880" cy="12801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38FCC02-FA67-438B-AEF8-A46BFAAAB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1524000"/>
            <a:ext cx="1706880" cy="128016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1EBBFC4-93DC-4566-AB7A-3F2B96D5E2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1524000"/>
            <a:ext cx="1706880" cy="12801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4320E5E-6E7C-4C6C-BBC7-C106F087AE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160" y="1524000"/>
            <a:ext cx="1706880" cy="128016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5732269-0E33-4AB6-94E0-B58B3BAA31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2941320"/>
            <a:ext cx="1706880" cy="128016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5BDEB25-204A-4FF0-9BE1-71DCAAD6F8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60" y="2941320"/>
            <a:ext cx="1722120" cy="12915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537AA71-E4B1-4976-8C33-857895EF9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0" y="2941320"/>
            <a:ext cx="1722120" cy="129159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73F779D2-85FC-4B10-8B91-D459E261FA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2941320"/>
            <a:ext cx="1706880" cy="128016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8617F47-F585-4951-B92C-AEEB6537A3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80" y="2941320"/>
            <a:ext cx="1722120" cy="129159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D7DC32CC-7E7A-4FF4-A526-516F6EBF70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160" y="2941320"/>
            <a:ext cx="1706880" cy="128016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C20ED2C-19DD-4E4B-B5E6-0A628A4D523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" y="4358640"/>
            <a:ext cx="1706880" cy="128016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8A52C67A-4AC5-402C-A2C4-7F007F8D74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358640"/>
            <a:ext cx="1722120" cy="129159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FCE6D53-3FDC-4FE9-B002-355C918BE8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40" y="4373880"/>
            <a:ext cx="1722120" cy="129159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23A5642-815D-4EF2-A451-0D0418DCED9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0" y="4358640"/>
            <a:ext cx="1706880" cy="128016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258689D6-C587-46DC-9C21-0CAD7F1FA3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880" y="4370070"/>
            <a:ext cx="1722120" cy="1291590"/>
          </a:xfrm>
          <a:prstGeom prst="rect">
            <a:avLst/>
          </a:prstGeom>
        </p:spPr>
      </p:pic>
      <p:pic>
        <p:nvPicPr>
          <p:cNvPr id="51" name="图片 50" descr="红色的汽车&#10;&#10;描述已自动生成">
            <a:extLst>
              <a:ext uri="{FF2B5EF4-FFF2-40B4-BE49-F238E27FC236}">
                <a16:creationId xmlns:a16="http://schemas.microsoft.com/office/drawing/2014/main" id="{27B8E19D-AEEE-4A3A-BBFC-548EC62475D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20" y="4358640"/>
            <a:ext cx="1722120" cy="12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Yuxuan Zhang</dc:creator>
  <cp:lastModifiedBy>Yuxuan Zhang</cp:lastModifiedBy>
  <cp:revision>1</cp:revision>
  <dcterms:created xsi:type="dcterms:W3CDTF">2021-03-15T23:28:28Z</dcterms:created>
  <dcterms:modified xsi:type="dcterms:W3CDTF">2021-03-15T23:34:07Z</dcterms:modified>
</cp:coreProperties>
</file>